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
  </p:notesMasterIdLst>
  <p:handoutMasterIdLst>
    <p:handoutMasterId r:id="rId6"/>
  </p:handoutMasterIdLst>
  <p:sldIdLst>
    <p:sldId id="256" r:id="rId11"/>
    <p:sldId id="257" r:id="rId12"/>
    <p:sldId id="258" r:id="rId13"/>
    <p:sldId id="259" r:id="rId14"/>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3" autoAdjust="0"/>
    <p:restoredTop sz="94660"/>
  </p:normalViewPr>
  <p:slideViewPr>
    <p:cSldViewPr>
      <p:cViewPr varScale="1">
        <p:scale>
          <a:sx n="80" d="100"/>
          <a:sy n="80" d="100"/>
        </p:scale>
        <p:origin x="686" y="48"/>
      </p:cViewPr>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99" d="100"/>
          <a:sy n="99" d="100"/>
        </p:scale>
        <p:origin x="3570" y="78"/>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7B5A37F-4AF9-45E4-8864-0CC5BD817D5B}" type="datetime1">
              <a:rPr lang="en-GB" smtClean="0"/>
              <a:t>09/06/2024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0AD62A-9EE1-43E3-A7E5-D268F71DF3EB}" type="slidenum">
              <a:rPr lang="en-GB" smtClean="0"/>
              <a:t>‹#›</a:t>
            </a:fld>
            <a:endParaRPr lang="en-GB" dirty="0"/>
          </a:p>
        </p:txBody>
      </p:sp>
    </p:spTree>
    <p:extLst>
      <p:ext uri="{BB962C8B-B14F-4D97-AF65-F5344CB8AC3E}">
        <p14:creationId xmlns:p14="http://schemas.microsoft.com/office/powerpoint/2010/main" val="1436448284"/>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B88B00A-848A-4ECD-9296-B4484C86DA35}" type="datetime1">
              <a:rPr lang="en-GB" noProof="0" smtClean="0"/>
              <a:t>09/06/2024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534C2EF-8A97-4DAF-B099-E567883644D6}" type="slidenum">
              <a:rPr lang="en-GB" noProof="0" smtClean="0"/>
              <a:t>‹#›</a:t>
            </a:fld>
            <a:endParaRPr lang="en-GB" noProof="0" dirty="0"/>
          </a:p>
        </p:txBody>
      </p:sp>
    </p:spTree>
    <p:extLst>
      <p:ext uri="{BB962C8B-B14F-4D97-AF65-F5344CB8AC3E}">
        <p14:creationId xmlns:p14="http://schemas.microsoft.com/office/powerpoint/2010/main" val="7180911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2" name="Title 1"/>
          <p:cNvSpPr>
            <a:spLocks noGrp="1"/>
          </p:cNvSpPr>
          <p:nvPr>
            <p:ph type="ctrTitle"/>
          </p:nvPr>
        </p:nvSpPr>
        <p:spPr>
          <a:xfrm>
            <a:off x="838200" y="533400"/>
            <a:ext cx="8458200" cy="1828800"/>
          </a:xfrm>
        </p:spPr>
        <p:txBody>
          <a:bodyPr rtlCol="0" anchor="b">
            <a:normAutofit/>
          </a:bodyPr>
          <a:lstStyle>
            <a:lvl1pPr algn="l">
              <a:defRPr sz="4400"/>
            </a:lvl1pPr>
          </a:lstStyle>
          <a:p>
            <a:pPr rtl="0"/>
            <a:r>
              <a:rPr lang="en-US" noProof="0"/>
              <a:t>Click to edit Master title style</a:t>
            </a:r>
            <a:endParaRPr lang="en-GB" noProof="0" dirty="0"/>
          </a:p>
        </p:txBody>
      </p:sp>
      <p:sp>
        <p:nvSpPr>
          <p:cNvPr id="3" name="Subtitle 2"/>
          <p:cNvSpPr>
            <a:spLocks noGrp="1"/>
          </p:cNvSpPr>
          <p:nvPr>
            <p:ph type="subTitle" idx="1"/>
          </p:nvPr>
        </p:nvSpPr>
        <p:spPr>
          <a:xfrm>
            <a:off x="838200" y="2438400"/>
            <a:ext cx="7086600" cy="914400"/>
          </a:xfrm>
        </p:spPr>
        <p:txBody>
          <a:bodyPr rtlCol="0">
            <a:normAutofit/>
          </a:bodyPr>
          <a:lstStyle>
            <a:lvl1pPr marL="0" indent="0" algn="l">
              <a:spcBef>
                <a:spcPts val="1200"/>
              </a:spcBef>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dirty="0"/>
          </a:p>
        </p:txBody>
      </p:sp>
    </p:spTree>
    <p:extLst>
      <p:ext uri="{BB962C8B-B14F-4D97-AF65-F5344CB8AC3E}">
        <p14:creationId xmlns:p14="http://schemas.microsoft.com/office/powerpoint/2010/main" val="415445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dirty="0"/>
              <a:t>Add a footer</a:t>
            </a:r>
          </a:p>
        </p:txBody>
      </p:sp>
      <p:sp>
        <p:nvSpPr>
          <p:cNvPr id="2" name="Date Placeholder 1"/>
          <p:cNvSpPr>
            <a:spLocks noGrp="1"/>
          </p:cNvSpPr>
          <p:nvPr>
            <p:ph type="dt" sz="half" idx="10"/>
          </p:nvPr>
        </p:nvSpPr>
        <p:spPr/>
        <p:txBody>
          <a:bodyPr rtlCol="0"/>
          <a:lstStyle/>
          <a:p>
            <a:pPr rtl="0"/>
            <a:fld id="{D7507679-C931-4C2B-A161-69909595520E}" type="datetime1">
              <a:rPr lang="en-GB" noProof="0" smtClean="0"/>
              <a:t>09/06/2024</a:t>
            </a:fld>
            <a:endParaRPr lang="en-GB" noProof="0" dirty="0"/>
          </a:p>
        </p:txBody>
      </p:sp>
      <p:sp>
        <p:nvSpPr>
          <p:cNvPr id="4" name="Slide Number Placeholder 3"/>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58007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3" name="Content Placeholder 2"/>
          <p:cNvSpPr>
            <a:spLocks noGrp="1"/>
          </p:cNvSpPr>
          <p:nvPr>
            <p:ph idx="1"/>
          </p:nvPr>
        </p:nvSpPr>
        <p:spPr>
          <a:xfrm>
            <a:off x="4724400" y="1828800"/>
            <a:ext cx="5943600" cy="3476625"/>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p:cNvSpPr>
            <a:spLocks noGrp="1"/>
          </p:cNvSpPr>
          <p:nvPr>
            <p:ph type="body" sz="half" idx="2"/>
          </p:nvPr>
        </p:nvSpPr>
        <p:spPr>
          <a:xfrm>
            <a:off x="1523999" y="1828800"/>
            <a:ext cx="2926080" cy="3476625"/>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B2AB2539-38DF-4CA5-87A7-E69B9F49F297}"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807354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Freeform 5"/>
          <p:cNvSpPr>
            <a:spLocks/>
          </p:cNvSpPr>
          <p:nvPr/>
        </p:nvSpPr>
        <p:spPr bwMode="gray">
          <a:xfrm>
            <a:off x="804333" y="1695450"/>
            <a:ext cx="5596467" cy="3295650"/>
          </a:xfrm>
          <a:custGeom>
            <a:avLst/>
            <a:gdLst>
              <a:gd name="T0" fmla="*/ 1279 w 1347"/>
              <a:gd name="T1" fmla="*/ 919 h 986"/>
              <a:gd name="T2" fmla="*/ 65 w 1347"/>
              <a:gd name="T3" fmla="*/ 919 h 986"/>
              <a:gd name="T4" fmla="*/ 65 w 1347"/>
              <a:gd name="T5" fmla="*/ 64 h 986"/>
              <a:gd name="T6" fmla="*/ 1279 w 1347"/>
              <a:gd name="T7" fmla="*/ 64 h 986"/>
              <a:gd name="T8" fmla="*/ 1279 w 1347"/>
              <a:gd name="T9" fmla="*/ 919 h 986"/>
            </a:gdLst>
            <a:ahLst/>
            <a:cxnLst>
              <a:cxn ang="0">
                <a:pos x="T0" y="T1"/>
              </a:cxn>
              <a:cxn ang="0">
                <a:pos x="T2" y="T3"/>
              </a:cxn>
              <a:cxn ang="0">
                <a:pos x="T4" y="T5"/>
              </a:cxn>
              <a:cxn ang="0">
                <a:pos x="T6" y="T7"/>
              </a:cxn>
              <a:cxn ang="0">
                <a:pos x="T8" y="T9"/>
              </a:cxn>
            </a:cxnLst>
            <a:rect l="0" t="0" r="r" b="b"/>
            <a:pathLst>
              <a:path w="1347" h="986">
                <a:moveTo>
                  <a:pt x="1279" y="919"/>
                </a:moveTo>
                <a:cubicBezTo>
                  <a:pt x="1211" y="986"/>
                  <a:pt x="121" y="974"/>
                  <a:pt x="65" y="919"/>
                </a:cubicBezTo>
                <a:cubicBezTo>
                  <a:pt x="9" y="863"/>
                  <a:pt x="0" y="128"/>
                  <a:pt x="65" y="64"/>
                </a:cubicBezTo>
                <a:cubicBezTo>
                  <a:pt x="130" y="0"/>
                  <a:pt x="1217" y="3"/>
                  <a:pt x="1279" y="64"/>
                </a:cubicBezTo>
                <a:cubicBezTo>
                  <a:pt x="1341" y="125"/>
                  <a:pt x="1347" y="852"/>
                  <a:pt x="1279" y="919"/>
                </a:cubicBezTo>
                <a:close/>
              </a:path>
            </a:pathLst>
          </a:custGeom>
          <a:solidFill>
            <a:srgbClr val="FFFFFF"/>
          </a:solidFill>
          <a:ln>
            <a:noFill/>
          </a:ln>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12" name="Picture Placeholder 11" descr="An empty placeholder to add an image. Click on the placeholder and select the image that you wish to add"/>
          <p:cNvSpPr>
            <a:spLocks noGrp="1"/>
          </p:cNvSpPr>
          <p:nvPr>
            <p:ph type="pic" idx="1"/>
          </p:nvPr>
        </p:nvSpPr>
        <p:spPr>
          <a:xfrm>
            <a:off x="1006022" y="1874520"/>
            <a:ext cx="5193089" cy="2937510"/>
          </a:xfrm>
          <a:custGeom>
            <a:avLst/>
            <a:gdLst>
              <a:gd name="connsiteX0" fmla="*/ 2531359 w 5066932"/>
              <a:gd name="connsiteY0" fmla="*/ 21 h 2945784"/>
              <a:gd name="connsiteX1" fmla="*/ 4878015 w 5066932"/>
              <a:gd name="connsiteY1" fmla="*/ 145719 h 2945784"/>
              <a:gd name="connsiteX2" fmla="*/ 4878015 w 5066932"/>
              <a:gd name="connsiteY2" fmla="*/ 2803241 h 2945784"/>
              <a:gd name="connsiteX3" fmla="*/ 175988 w 5066932"/>
              <a:gd name="connsiteY3" fmla="*/ 2803241 h 2945784"/>
              <a:gd name="connsiteX4" fmla="*/ 175988 w 5066932"/>
              <a:gd name="connsiteY4" fmla="*/ 145719 h 2945784"/>
              <a:gd name="connsiteX5" fmla="*/ 2531359 w 5066932"/>
              <a:gd name="connsiteY5" fmla="*/ 21 h 294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6932" h="2945784">
                <a:moveTo>
                  <a:pt x="2531359" y="21"/>
                </a:moveTo>
                <a:cubicBezTo>
                  <a:pt x="3645379" y="1187"/>
                  <a:pt x="4757946" y="50918"/>
                  <a:pt x="4878015" y="145719"/>
                </a:cubicBezTo>
                <a:cubicBezTo>
                  <a:pt x="5118151" y="335320"/>
                  <a:pt x="5141390" y="2594991"/>
                  <a:pt x="4878015" y="2803241"/>
                </a:cubicBezTo>
                <a:cubicBezTo>
                  <a:pt x="4614639" y="3011491"/>
                  <a:pt x="392886" y="2974193"/>
                  <a:pt x="175988" y="2803241"/>
                </a:cubicBezTo>
                <a:cubicBezTo>
                  <a:pt x="-40909" y="2629181"/>
                  <a:pt x="-75768" y="344644"/>
                  <a:pt x="175988" y="145719"/>
                </a:cubicBezTo>
                <a:cubicBezTo>
                  <a:pt x="301866" y="46256"/>
                  <a:pt x="1417339" y="-1144"/>
                  <a:pt x="2531359" y="21"/>
                </a:cubicBezTo>
                <a:close/>
              </a:path>
            </a:pathLst>
          </a:custGeom>
          <a:solidFill>
            <a:schemeClr val="accent2">
              <a:lumMod val="20000"/>
              <a:lumOff val="80000"/>
            </a:schemeClr>
          </a:solidFill>
        </p:spPr>
        <p:txBody>
          <a:bodyPr wrap="square" tIns="365760" rtlCol="0">
            <a:no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dirty="0"/>
          </a:p>
        </p:txBody>
      </p:sp>
      <p:sp>
        <p:nvSpPr>
          <p:cNvPr id="4" name="Text Placeholder 3"/>
          <p:cNvSpPr>
            <a:spLocks noGrp="1"/>
          </p:cNvSpPr>
          <p:nvPr>
            <p:ph type="body" sz="half" idx="2"/>
          </p:nvPr>
        </p:nvSpPr>
        <p:spPr>
          <a:xfrm>
            <a:off x="7010400" y="2245995"/>
            <a:ext cx="3657600" cy="219456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5C6B51CB-EB71-4D50-9CE4-F98A4C970365}"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51318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hree Pictures with Captio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2" name="Title 1"/>
          <p:cNvSpPr>
            <a:spLocks noGrp="1"/>
          </p:cNvSpPr>
          <p:nvPr>
            <p:ph type="title"/>
          </p:nvPr>
        </p:nvSpPr>
        <p:spPr>
          <a:xfrm>
            <a:off x="1028580" y="5305424"/>
            <a:ext cx="8104083" cy="579921"/>
          </a:xfrm>
        </p:spPr>
        <p:txBody>
          <a:bodyPr rtlCol="0">
            <a:normAutofit/>
          </a:bodyPr>
          <a:lstStyle>
            <a:lvl1pPr>
              <a:defRPr sz="2400">
                <a:solidFill>
                  <a:schemeClr val="accent1"/>
                </a:solidFill>
              </a:defRPr>
            </a:lvl1pPr>
          </a:lstStyle>
          <a:p>
            <a:pPr rtl="0"/>
            <a:r>
              <a:rPr lang="en-US" noProof="0"/>
              <a:t>Click to edit Master title style</a:t>
            </a:r>
            <a:endParaRPr lang="en-GB" noProof="0" dirty="0"/>
          </a:p>
        </p:txBody>
      </p:sp>
      <p:sp>
        <p:nvSpPr>
          <p:cNvPr id="7" name="Freeform 5"/>
          <p:cNvSpPr>
            <a:spLocks/>
          </p:cNvSpPr>
          <p:nvPr/>
        </p:nvSpPr>
        <p:spPr bwMode="gray">
          <a:xfrm>
            <a:off x="762000" y="933449"/>
            <a:ext cx="53340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5" name="Picture Placeholder 14" descr="An empty placeholder to add an image. Click on the placeholder and select the image that you wish to add"/>
          <p:cNvSpPr>
            <a:spLocks noGrp="1"/>
          </p:cNvSpPr>
          <p:nvPr>
            <p:ph type="pic" sz="quarter" idx="13"/>
          </p:nvPr>
        </p:nvSpPr>
        <p:spPr>
          <a:xfrm>
            <a:off x="991888" y="1113022"/>
            <a:ext cx="4874224"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en-US" noProof="0"/>
              <a:t>Click icon to add picture</a:t>
            </a:r>
            <a:endParaRPr lang="en-GB" noProof="0" dirty="0"/>
          </a:p>
        </p:txBody>
      </p:sp>
      <p:sp>
        <p:nvSpPr>
          <p:cNvPr id="18" name="Freeform 5"/>
          <p:cNvSpPr>
            <a:spLocks/>
          </p:cNvSpPr>
          <p:nvPr/>
        </p:nvSpPr>
        <p:spPr bwMode="gray">
          <a:xfrm>
            <a:off x="6323873" y="967316"/>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9" name="Picture Placeholder 18" descr="An empty placeholder to add an image. Click on the placeholder and select the image that you wish to add"/>
          <p:cNvSpPr>
            <a:spLocks noGrp="1"/>
          </p:cNvSpPr>
          <p:nvPr>
            <p:ph type="pic" sz="quarter" idx="15"/>
          </p:nvPr>
        </p:nvSpPr>
        <p:spPr>
          <a:xfrm>
            <a:off x="6506025" y="1109743"/>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2" name="Freeform 5"/>
          <p:cNvSpPr>
            <a:spLocks/>
          </p:cNvSpPr>
          <p:nvPr/>
        </p:nvSpPr>
        <p:spPr bwMode="gray">
          <a:xfrm>
            <a:off x="6323873" y="3060954"/>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3" name="Picture Placeholder 12" descr="An empty placeholder to add an image. Click on the placeholder and select the image that you wish to add"/>
          <p:cNvSpPr>
            <a:spLocks noGrp="1"/>
          </p:cNvSpPr>
          <p:nvPr>
            <p:ph type="pic" sz="quarter" idx="16"/>
          </p:nvPr>
        </p:nvSpPr>
        <p:spPr>
          <a:xfrm>
            <a:off x="6506025" y="3203381"/>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7" name="Text Placeholder 16"/>
          <p:cNvSpPr>
            <a:spLocks noGrp="1"/>
          </p:cNvSpPr>
          <p:nvPr>
            <p:ph type="body" sz="quarter" idx="14"/>
          </p:nvPr>
        </p:nvSpPr>
        <p:spPr>
          <a:xfrm>
            <a:off x="1028581" y="5919255"/>
            <a:ext cx="8104082" cy="497420"/>
          </a:xfrm>
        </p:spPr>
        <p:txBody>
          <a:bodyPr rtlCol="0">
            <a:normAutofit/>
          </a:bodyPr>
          <a:lstStyle>
            <a:lvl1pPr marL="0" indent="0">
              <a:spcBef>
                <a:spcPts val="0"/>
              </a:spcBef>
              <a:buNone/>
              <a:defRPr sz="16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en-US" noProof="0"/>
              <a:t>Click to edit Master text styles</a:t>
            </a:r>
          </a:p>
        </p:txBody>
      </p:sp>
    </p:spTree>
    <p:extLst>
      <p:ext uri="{BB962C8B-B14F-4D97-AF65-F5344CB8AC3E}">
        <p14:creationId xmlns:p14="http://schemas.microsoft.com/office/powerpoint/2010/main" val="101779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ACA30FA5-719D-4311-A994-1E32E16A1C10}"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443261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365125"/>
            <a:ext cx="1828799" cy="4940300"/>
          </a:xfrm>
        </p:spPr>
        <p:txBody>
          <a:bodyPr vert="eaVert"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a:xfrm>
            <a:off x="1524000" y="365125"/>
            <a:ext cx="6858000" cy="4940300"/>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DD3AD42A-AC6C-4A4C-8FFC-97DA4C99DC2B}"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926244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dirty="0"/>
              <a:t>Click to edit Master title style</a:t>
            </a:r>
            <a:endParaRPr lang="en-GB" noProof="0" dirty="0"/>
          </a:p>
        </p:txBody>
      </p:sp>
      <p:sp>
        <p:nvSpPr>
          <p:cNvPr id="3" name="Content Placeholder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2B4CDFD9-B3EA-421A-B59B-79EE289E80ED}"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03573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4" name="Title 1">
            <a:extLst>
              <a:ext uri="{FF2B5EF4-FFF2-40B4-BE49-F238E27FC236}">
                <a16:creationId xmlns:a16="http://schemas.microsoft.com/office/drawing/2014/main" id="{7D0BAB65-6DF3-E717-5FDB-9EB6F3914D89}"/>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6E6FA884-3DD4-140F-BCD5-016A21F6CEC8}"/>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319500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434" t="422"/>
          <a:stretch/>
        </p:blipFill>
        <p:spPr>
          <a:xfrm>
            <a:off x="0" y="0"/>
            <a:ext cx="12188952" cy="6857176"/>
          </a:xfrm>
          <a:prstGeom prst="rect">
            <a:avLst/>
          </a:prstGeom>
        </p:spPr>
      </p:pic>
      <p:sp>
        <p:nvSpPr>
          <p:cNvPr id="4" name="Title 1">
            <a:extLst>
              <a:ext uri="{FF2B5EF4-FFF2-40B4-BE49-F238E27FC236}">
                <a16:creationId xmlns:a16="http://schemas.microsoft.com/office/drawing/2014/main" id="{A057AA58-070D-03AC-48D5-32210B76A701}"/>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45D822ED-5A5C-004C-DB13-E5073B206DF3}"/>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227950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Pictures with Captions">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3" name="Title 1">
            <a:extLst>
              <a:ext uri="{FF2B5EF4-FFF2-40B4-BE49-F238E27FC236}">
                <a16:creationId xmlns:a16="http://schemas.microsoft.com/office/drawing/2014/main" id="{1DC50DB2-424E-602A-7BB3-8E4678330967}"/>
              </a:ext>
            </a:extLst>
          </p:cNvPr>
          <p:cNvSpPr>
            <a:spLocks noGrp="1"/>
          </p:cNvSpPr>
          <p:nvPr>
            <p:ph type="title"/>
          </p:nvPr>
        </p:nvSpPr>
        <p:spPr>
          <a:xfrm>
            <a:off x="191344" y="141277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89F682AC-7E98-6F1D-BAA5-1E2016F217BF}"/>
              </a:ext>
            </a:extLst>
          </p:cNvPr>
          <p:cNvSpPr>
            <a:spLocks noGrp="1"/>
          </p:cNvSpPr>
          <p:nvPr>
            <p:ph idx="1"/>
          </p:nvPr>
        </p:nvSpPr>
        <p:spPr>
          <a:xfrm>
            <a:off x="877144" y="2876450"/>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203777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25CFA9F0-87F7-4B7A-9F87-545EDF73314F}"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
        <p:nvSpPr>
          <p:cNvPr id="10" name="Title 1">
            <a:extLst>
              <a:ext uri="{FF2B5EF4-FFF2-40B4-BE49-F238E27FC236}">
                <a16:creationId xmlns:a16="http://schemas.microsoft.com/office/drawing/2014/main" id="{A2CE876B-193F-2C42-A72C-458619CFB98B}"/>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11" name="Content Placeholder 2">
            <a:extLst>
              <a:ext uri="{FF2B5EF4-FFF2-40B4-BE49-F238E27FC236}">
                <a16:creationId xmlns:a16="http://schemas.microsoft.com/office/drawing/2014/main" id="{960FEE0D-9F4F-0AB3-AD26-9679D69156C9}"/>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1625302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ve Pictures">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3" y="283"/>
            <a:ext cx="12188952" cy="6859715"/>
          </a:xfrm>
          <a:prstGeom prst="rect">
            <a:avLst/>
          </a:prstGeom>
        </p:spPr>
      </p:pic>
      <p:sp>
        <p:nvSpPr>
          <p:cNvPr id="3" name="Title 1">
            <a:extLst>
              <a:ext uri="{FF2B5EF4-FFF2-40B4-BE49-F238E27FC236}">
                <a16:creationId xmlns:a16="http://schemas.microsoft.com/office/drawing/2014/main" id="{9307D6B1-1211-A26F-C90D-FD4CED7F6637}"/>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CF6DAB10-581A-C9E6-523D-93E099207FB3}"/>
              </a:ext>
            </a:extLst>
          </p:cNvPr>
          <p:cNvSpPr>
            <a:spLocks noGrp="1"/>
          </p:cNvSpPr>
          <p:nvPr>
            <p:ph idx="1"/>
          </p:nvPr>
        </p:nvSpPr>
        <p:spPr>
          <a:xfrm>
            <a:off x="838200" y="1819702"/>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86467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p:cNvSpPr>
            <a:spLocks noGrp="1"/>
          </p:cNvSpPr>
          <p:nvPr>
            <p:ph sz="half" idx="2"/>
          </p:nvPr>
        </p:nvSpPr>
        <p:spPr>
          <a:xfrm>
            <a:off x="152400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Text Placeholder 4"/>
          <p:cNvSpPr>
            <a:spLocks noGrp="1"/>
          </p:cNvSpPr>
          <p:nvPr>
            <p:ph type="body" sz="quarter" idx="3"/>
          </p:nvPr>
        </p:nvSpPr>
        <p:spPr>
          <a:xfrm>
            <a:off x="627888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p:cNvSpPr>
            <a:spLocks noGrp="1"/>
          </p:cNvSpPr>
          <p:nvPr>
            <p:ph sz="quarter" idx="4"/>
          </p:nvPr>
        </p:nvSpPr>
        <p:spPr>
          <a:xfrm>
            <a:off x="627888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8" name="Footer Placeholder 7"/>
          <p:cNvSpPr>
            <a:spLocks noGrp="1"/>
          </p:cNvSpPr>
          <p:nvPr>
            <p:ph type="ftr" sz="quarter" idx="11"/>
          </p:nvPr>
        </p:nvSpPr>
        <p:spPr/>
        <p:txBody>
          <a:bodyPr rtlCol="0"/>
          <a:lstStyle/>
          <a:p>
            <a:pPr rtl="0"/>
            <a:r>
              <a:rPr lang="en-GB" noProof="0" dirty="0"/>
              <a:t>Add a footer</a:t>
            </a:r>
          </a:p>
        </p:txBody>
      </p:sp>
      <p:sp>
        <p:nvSpPr>
          <p:cNvPr id="7" name="Date Placeholder 6"/>
          <p:cNvSpPr>
            <a:spLocks noGrp="1"/>
          </p:cNvSpPr>
          <p:nvPr>
            <p:ph type="dt" sz="half" idx="10"/>
          </p:nvPr>
        </p:nvSpPr>
        <p:spPr/>
        <p:txBody>
          <a:bodyPr rtlCol="0"/>
          <a:lstStyle/>
          <a:p>
            <a:pPr rtl="0"/>
            <a:fld id="{FFAD51FD-2265-4464-99A6-D0FE7F1BE714}" type="datetime1">
              <a:rPr lang="en-GB" noProof="0" smtClean="0"/>
              <a:t>09/06/2024</a:t>
            </a:fld>
            <a:endParaRPr lang="en-GB" noProof="0" dirty="0"/>
          </a:p>
        </p:txBody>
      </p:sp>
      <p:sp>
        <p:nvSpPr>
          <p:cNvPr id="9" name="Slide Number Placeholder 8"/>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290008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4" name="Footer Placeholder 3"/>
          <p:cNvSpPr>
            <a:spLocks noGrp="1"/>
          </p:cNvSpPr>
          <p:nvPr>
            <p:ph type="ftr" sz="quarter" idx="11"/>
          </p:nvPr>
        </p:nvSpPr>
        <p:spPr/>
        <p:txBody>
          <a:bodyPr rtlCol="0"/>
          <a:lstStyle/>
          <a:p>
            <a:pPr rtl="0"/>
            <a:r>
              <a:rPr lang="en-GB" noProof="0" dirty="0"/>
              <a:t>Add a footer</a:t>
            </a:r>
          </a:p>
        </p:txBody>
      </p:sp>
      <p:sp>
        <p:nvSpPr>
          <p:cNvPr id="3" name="Date Placeholder 2"/>
          <p:cNvSpPr>
            <a:spLocks noGrp="1"/>
          </p:cNvSpPr>
          <p:nvPr>
            <p:ph type="dt" sz="half" idx="10"/>
          </p:nvPr>
        </p:nvSpPr>
        <p:spPr/>
        <p:txBody>
          <a:bodyPr rtlCol="0"/>
          <a:lstStyle/>
          <a:p>
            <a:pPr rtl="0"/>
            <a:fld id="{F5CDF3F4-D04E-4D2D-9ABC-243A97E4C559}" type="datetime1">
              <a:rPr lang="en-GB" noProof="0" smtClean="0"/>
              <a:t>09/06/2024</a:t>
            </a:fld>
            <a:endParaRPr lang="en-GB" noProof="0" dirty="0"/>
          </a:p>
        </p:txBody>
      </p:sp>
      <p:sp>
        <p:nvSpPr>
          <p:cNvPr id="5" name="Slide Number Placeholder 4"/>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4502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7" cstate="print">
            <a:extLst>
              <a:ext uri="{28A0092B-C50C-407E-A947-70E740481C1C}">
                <a14:useLocalDpi xmlns:a14="http://schemas.microsoft.com/office/drawing/2010/main" val="0"/>
              </a:ext>
            </a:extLst>
          </a:blip>
          <a:srcRect l="525" t="511" r="525" b="2999"/>
          <a:stretch/>
        </p:blipFill>
        <p:spPr>
          <a:xfrm>
            <a:off x="0" y="0"/>
            <a:ext cx="12188826" cy="6858000"/>
          </a:xfrm>
          <a:prstGeom prst="rect">
            <a:avLst/>
          </a:prstGeom>
        </p:spPr>
      </p:pic>
      <p:sp>
        <p:nvSpPr>
          <p:cNvPr id="2" name="Title Placeholder 1"/>
          <p:cNvSpPr>
            <a:spLocks noGrp="1"/>
          </p:cNvSpPr>
          <p:nvPr>
            <p:ph type="title"/>
          </p:nvPr>
        </p:nvSpPr>
        <p:spPr>
          <a:xfrm>
            <a:off x="838200" y="365126"/>
            <a:ext cx="9829800" cy="1082674"/>
          </a:xfrm>
          <a:prstGeom prst="rect">
            <a:avLst/>
          </a:prstGeom>
        </p:spPr>
        <p:txBody>
          <a:bodyPr vert="horz" lIns="91440" tIns="45720" rIns="91440" bIns="45720" rtlCol="0" anchor="b">
            <a:normAutofit/>
          </a:body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800"/>
            <a:ext cx="9144000" cy="3474720"/>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3"/>
          </p:nvPr>
        </p:nvSpPr>
        <p:spPr>
          <a:xfrm>
            <a:off x="2209800" y="6416675"/>
            <a:ext cx="4572000" cy="365125"/>
          </a:xfrm>
          <a:prstGeom prst="rect">
            <a:avLst/>
          </a:prstGeom>
        </p:spPr>
        <p:txBody>
          <a:bodyPr vert="horz" lIns="91440" tIns="45720" rIns="91440" bIns="45720" rtlCol="0" anchor="ctr"/>
          <a:lstStyle>
            <a:lvl1pPr algn="l">
              <a:defRPr sz="1100">
                <a:solidFill>
                  <a:schemeClr val="tx1"/>
                </a:solidFill>
              </a:defRPr>
            </a:lvl1pPr>
          </a:lstStyle>
          <a:p>
            <a:pPr rtl="0"/>
            <a:r>
              <a:rPr lang="en-GB" noProof="0" dirty="0"/>
              <a:t>Add a footer</a:t>
            </a:r>
          </a:p>
        </p:txBody>
      </p:sp>
      <p:sp>
        <p:nvSpPr>
          <p:cNvPr id="4" name="Date Placeholder 3"/>
          <p:cNvSpPr>
            <a:spLocks noGrp="1"/>
          </p:cNvSpPr>
          <p:nvPr>
            <p:ph type="dt" sz="half" idx="2"/>
          </p:nvPr>
        </p:nvSpPr>
        <p:spPr>
          <a:xfrm>
            <a:off x="7010400" y="6416675"/>
            <a:ext cx="1371600" cy="365125"/>
          </a:xfrm>
          <a:prstGeom prst="rect">
            <a:avLst/>
          </a:prstGeom>
        </p:spPr>
        <p:txBody>
          <a:bodyPr vert="horz" lIns="91440" tIns="45720" rIns="91440" bIns="45720" rtlCol="0" anchor="ctr"/>
          <a:lstStyle>
            <a:lvl1pPr algn="r">
              <a:defRPr sz="1100">
                <a:solidFill>
                  <a:schemeClr val="tx1"/>
                </a:solidFill>
              </a:defRPr>
            </a:lvl1pPr>
          </a:lstStyle>
          <a:p>
            <a:pPr rtl="0"/>
            <a:fld id="{D7A14578-F1F8-4DAB-8600-44E382B551B5}" type="datetime1">
              <a:rPr lang="en-GB" noProof="0" smtClean="0"/>
              <a:t>09/06/2024</a:t>
            </a:fld>
            <a:endParaRPr lang="en-GB" noProof="0" dirty="0"/>
          </a:p>
        </p:txBody>
      </p:sp>
      <p:sp>
        <p:nvSpPr>
          <p:cNvPr id="6" name="Slide Number Placeholder 5"/>
          <p:cNvSpPr>
            <a:spLocks noGrp="1"/>
          </p:cNvSpPr>
          <p:nvPr>
            <p:ph type="sldNum" sz="quarter" idx="4"/>
          </p:nvPr>
        </p:nvSpPr>
        <p:spPr>
          <a:xfrm>
            <a:off x="8610600" y="6416675"/>
            <a:ext cx="838200" cy="365125"/>
          </a:xfrm>
          <a:prstGeom prst="rect">
            <a:avLst/>
          </a:prstGeom>
        </p:spPr>
        <p:txBody>
          <a:bodyPr vert="horz" lIns="91440" tIns="45720" rIns="91440" bIns="45720" rtlCol="0" anchor="ctr"/>
          <a:lstStyle>
            <a:lvl1pPr algn="r">
              <a:defRPr sz="1100">
                <a:solidFill>
                  <a:schemeClr val="tx1"/>
                </a:solidFill>
              </a:defRPr>
            </a:lvl1pPr>
          </a:lstStyle>
          <a:p>
            <a:pPr rtl="0"/>
            <a:fld id="{289D71E3-7D81-4C24-B9D8-6B108755C64C}" type="slidenum">
              <a:rPr lang="en-GB" noProof="0" smtClean="0"/>
              <a:pPr/>
              <a:t>‹#›</a:t>
            </a:fld>
            <a:endParaRPr lang="en-GB" noProof="0" dirty="0"/>
          </a:p>
        </p:txBody>
      </p:sp>
    </p:spTree>
    <p:extLst>
      <p:ext uri="{BB962C8B-B14F-4D97-AF65-F5344CB8AC3E}">
        <p14:creationId xmlns:p14="http://schemas.microsoft.com/office/powerpoint/2010/main" val="361654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1" r:id="rId4"/>
    <p:sldLayoutId id="2147483660" r:id="rId5"/>
    <p:sldLayoutId id="2147483652" r:id="rId6"/>
    <p:sldLayoutId id="2147483661" r:id="rId7"/>
    <p:sldLayoutId id="2147483653" r:id="rId8"/>
    <p:sldLayoutId id="2147483654" r:id="rId9"/>
    <p:sldLayoutId id="2147483655" r:id="rId10"/>
    <p:sldLayoutId id="2147483656" r:id="rId11"/>
    <p:sldLayoutId id="2147483657" r:id="rId12"/>
    <p:sldLayoutId id="2147483662" r:id="rId13"/>
    <p:sldLayoutId id="2147483658" r:id="rId14"/>
    <p:sldLayoutId id="2147483659"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AI for Kids</a:t>
            </a:r>
          </a:p>
        </p:txBody>
      </p:sp>
      <p:sp>
        <p:nvSpPr>
          <p:cNvPr id="3" name="Subtitle 2"/>
          <p:cNvSpPr>
            <a:spLocks noGrp="1"/>
          </p:cNvSpPr>
          <p:nvPr>
            <p:ph type="subTitle" idx="1"/>
          </p:nvPr>
        </p:nvSpPr>
        <p:spPr/>
        <p:txBody>
          <a:bodyPr/>
          <a:lstStyle/>
          <a:p>
            <a:r>
              <a:t>UK Robotics Week 2024</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This Story is about my story is about two superhero girls sisters Zena 8 years old Hannah 5 years old they are using generative AI in everyday to become better if use it efficiently and ethically</a:t>
            </a:r>
          </a:p>
        </p:txBody>
      </p:sp>
      <p:sp>
        <p:nvSpPr>
          <p:cNvPr id="3" name="Content Placeholder 2"/>
          <p:cNvSpPr>
            <a:spLocks noGrp="1"/>
          </p:cNvSpPr>
          <p:nvPr>
            <p:ph idx="1"/>
          </p:nvPr>
        </p:nvSpPr>
        <p:spPr/>
        <p:txBody>
          <a:bodyPr/>
          <a:lstStyle/>
          <a:p>
            <a:r>
              <a:t>This story is created by: </a:t>
            </a:r>
          </a:p>
          <a:p>
            <a:pPr lvl="1"/>
            <a:r>
              <a:t>Xeinah</a:t>
            </a:r>
          </a:p>
          <a:p>
            <a:pPr lvl="1"/>
            <a:r>
              <a:t>Hanah</a:t>
            </a:r>
          </a:p>
          <a:p>
            <a:pPr lvl="1"/>
            <a:r>
              <a:t>Manal</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0.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1. The superhero starts his day using generative AI to plan healthy breakfast, school activities, and engage with others. 2. The superhero also uses generative AI to study history and ancient civilizations effectively. 3. As the superhero progresses to university, he delves into comparative history studies. 4. Upon graduating, the superhero considers a good historical question for a Ph.D. in archaeology. 5. In another story, a primary school girl is interested in using generative AI to learn geography. 6. The superhero in that story effectively uses generative AI for various tasks, including school projects and leisure advice. 7. Transitioning</a:t>
            </a:r>
          </a:p>
        </p:txBody>
      </p:sp>
      <p:sp>
        <p:nvSpPr>
          <p:cNvPr id="6" name="TextBox 5"/>
          <p:cNvSpPr txBox="1"/>
          <p:nvPr/>
        </p:nvSpPr>
        <p:spPr>
          <a:xfrm>
            <a:off x="5400000" y="1620000"/>
            <a:ext cx="6840000" cy="1800000"/>
          </a:xfrm>
          <a:prstGeom prst="rect">
            <a:avLst/>
          </a:prstGeom>
          <a:noFill/>
        </p:spPr>
        <p:txBody>
          <a:bodyPr wrap="square">
            <a:spAutoFit/>
          </a:bodyPr>
          <a:lstStyle/>
          <a:p>
            <a:r>
              <a:t>to university, the superhero focuses on geography studies with the help of generative AI. 8. The superhero further pursues a Ph.D. in geography with the support of generative AI suggestions. 9. Another story introduces two young sisters, Zana and Hannah, who are yet to explore generative AI. 10. Zana utilizes generative AI to improve her karate skills while exploring other sports suitable for Hannah's age. 11. The family's diverse professional backgrounds prompt a consideration of paths into the generative AI field. 12. For Hannah's development in both music and sports, generative AI could play a role in her learning journey.</a:t>
            </a:r>
          </a:p>
        </p:txBody>
      </p:sp>
      <p:sp>
        <p:nvSpPr>
          <p:cNvPr id="7" name="TextBox 6"/>
          <p:cNvSpPr txBox="1"/>
          <p:nvPr/>
        </p:nvSpPr>
        <p:spPr>
          <a:xfrm>
            <a:off x="5400000" y="3600000"/>
            <a:ext cx="6840000" cy="1800000"/>
          </a:xfrm>
          <a:prstGeom prst="rect">
            <a:avLst/>
          </a:prstGeom>
          <a:noFill/>
        </p:spPr>
        <p:txBody>
          <a:bodyPr wrap="square">
            <a:spAutoFit/>
          </a:bodyPr>
          <a:lstStyle/>
          <a:p>
            <a:r>
              <a:t>An energetic and strong depiction of a young girl named Xena, demonstrating her karate moves. She is using a virtual assistant that uses generative AI technology to guide her through new techniques and strategies. Nearby, another young girl named Hannah is seen showing a lack of interest in sports. The objective here is to inspire her towards athletic and musical pursuits. Can there be a scene involving intelligent AI applications providing her initial lessons in both sports and music?</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1.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children_story_book_2_1.pptx: The superhero starts the day with generative AI for a healthy breakfast, plans school activities, engages with teachers, and advises family on leisure. children_story_book_3.pptx: The superhero uses generative AI for breakfast, school planning, studying, and family advice. children_story_book_4.pptx: The superhero uses generative AI for breakfast, school planning, studying,</a:t>
            </a:r>
          </a:p>
        </p:txBody>
      </p:sp>
      <p:sp>
        <p:nvSpPr>
          <p:cNvPr id="6" name="TextBox 5"/>
          <p:cNvSpPr txBox="1"/>
          <p:nvPr/>
        </p:nvSpPr>
        <p:spPr>
          <a:xfrm>
            <a:off x="5400000" y="1620000"/>
            <a:ext cx="6840000" cy="1800000"/>
          </a:xfrm>
          <a:prstGeom prst="rect">
            <a:avLst/>
          </a:prstGeom>
          <a:noFill/>
        </p:spPr>
        <p:txBody>
          <a:bodyPr wrap="square">
            <a:spAutoFit/>
          </a:bodyPr>
          <a:lstStyle/>
          <a:p>
            <a:r>
              <a:t>homework, and family advice. children_story_book_7.pptx: The superhero uses generative AI for geography studies in school, university, and PhD research. children_story_book_10.pptx: Introducing generative AI to Zana and Hannah for sports, music, and career decisions. children_story_book_12.pptx: Xena uses generative AI for karate, while Hannah explores sports and music with potential AI assistance.</a:t>
            </a:r>
          </a:p>
        </p:txBody>
      </p:sp>
      <p:sp>
        <p:nvSpPr>
          <p:cNvPr id="7" name="TextBox 6"/>
          <p:cNvSpPr txBox="1"/>
          <p:nvPr/>
        </p:nvSpPr>
        <p:spPr>
          <a:xfrm>
            <a:off x="5400000" y="3600000"/>
            <a:ext cx="6840000" cy="1800000"/>
          </a:xfrm>
          <a:prstGeom prst="rect">
            <a:avLst/>
          </a:prstGeom>
          <a:noFill/>
        </p:spPr>
        <p:txBody>
          <a:bodyPr wrap="square">
            <a:spAutoFit/>
          </a:bodyPr>
          <a:lstStyle/>
          <a:p>
            <a:r>
              <a:t>Imagine an illustrated children's story book featuring an 8-year-old girl who is caught in a dilemma. She is trying to decide whether she wants to follow the path of her grandmother, a prominent ecologist, or whether she wants to pursue a career as a medical doctor or an engineer. She sits in her room, surrounded by textbooks and notes, her eyes reflecting her inner struggle. The room is a mix of lush green plants, a nod to her grandmother's profession, medical equipment and engineering tools. Portray this scene in a colorful, friendly, and engaging style, suitable for a children's book.</a:t>
            </a:r>
          </a:p>
        </p:txBody>
      </p:sp>
    </p:spTree>
  </p:cSld>
  <p:clrMapOvr>
    <a:masterClrMapping/>
  </p:clrMapOvr>
</p:sld>
</file>

<file path=ppt/theme/theme1.xml><?xml version="1.0" encoding="utf-8"?>
<a:theme xmlns:a="http://schemas.openxmlformats.org/drawingml/2006/main" name="Children Friends 16x9">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3247193_TF03896101" id="{3BDD4395-3730-4B6C-A521-B61051B3E032}" vid="{EE435D20-B548-4B22-95E2-37D098029395}"/>
    </a:ext>
  </a:extLst>
</a:theme>
</file>

<file path=ppt/theme/theme2.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A15C6C-6BB6-4DB6-B7D6-7F14EAB2CC5C}">
  <ds:schemaRef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9EDF6667-B669-49A4-BBE6-2132BA71C0C7}">
  <ds:schemaRefs>
    <ds:schemaRef ds:uri="http://schemas.microsoft.com/sharepoint/v3/contenttype/forms"/>
  </ds:schemaRefs>
</ds:datastoreItem>
</file>

<file path=customXml/itemProps3.xml><?xml version="1.0" encoding="utf-8"?>
<ds:datastoreItem xmlns:ds="http://schemas.openxmlformats.org/officeDocument/2006/customXml" ds:itemID="{4A369AEE-D726-45B1-ACA9-0D6048C368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Schoolyard kids education presentation, album (widescreen)</Template>
  <TotalTime>1988</TotalTime>
  <Words>0</Words>
  <Application>Microsoft Office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Times New Roman</vt:lpstr>
      <vt:lpstr>Children Friends 16x9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for Kids</dc:title>
  <dc:creator>Manal Helal</dc:creator>
  <cp:keywords/>
  <cp:lastModifiedBy>Manal Helal</cp:lastModifiedBy>
  <cp:revision>8</cp:revision>
  <dcterms:created xsi:type="dcterms:W3CDTF">2024-05-16T10:34:48Z</dcterms:created>
  <dcterms:modified xsi:type="dcterms:W3CDTF">2024-06-09T21:02:17Z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TC038961019991</vt:lpwstr>
  </property>
  <property fmtid="{D5CDD505-2E9C-101B-9397-08002B2CF9AE}" pid="3" name="ContentTypeId">
    <vt:lpwstr>0x010100AA3F7D94069FF64A86F7DFF56D60E3BE</vt:lpwstr>
  </property>
</Properties>
</file>